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18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23E38-76D6-47F9-A552-7E6D4B6A8DF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22031-3C3C-4E49-933E-E73893EF4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0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BB8E-C805-4777-A14A-0ABE8057E6A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5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DD42-741B-45BB-9B76-79F69C5A549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F221-327A-45F6-8A18-061862C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5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DD42-741B-45BB-9B76-79F69C5A549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F221-327A-45F6-8A18-061862C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DD42-741B-45BB-9B76-79F69C5A549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F221-327A-45F6-8A18-061862C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3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45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54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3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9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8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0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9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9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87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9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DD42-741B-45BB-9B76-79F69C5A549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F221-327A-45F6-8A18-061862C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38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86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4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96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76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43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50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2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0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36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1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0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3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DD42-741B-45BB-9B76-79F69C5A549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F221-327A-45F6-8A18-061862C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06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85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5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84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7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43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74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4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4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44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6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9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7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8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22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7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DD42-741B-45BB-9B76-79F69C5A549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F221-327A-45F6-8A18-061862C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43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90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8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18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8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82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0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71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3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36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36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4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82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87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3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8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DD42-741B-45BB-9B76-79F69C5A549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F221-327A-45F6-8A18-061862C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787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5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1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78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99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77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68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14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67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7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31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26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7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2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1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DD42-741B-45BB-9B76-79F69C5A549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F221-327A-45F6-8A18-061862C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5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4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9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73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72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07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62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66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25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14" y="2349234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0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5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0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DD42-741B-45BB-9B76-79F69C5A549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F221-327A-45F6-8A18-061862C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452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5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0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3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67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85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66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43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56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5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8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0" y="2349227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97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7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DD42-741B-45BB-9B76-79F69C5A549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F221-327A-45F6-8A18-061862C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09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7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6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14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34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60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5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9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1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7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32" y="548649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6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4" y="2349219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9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DD42-741B-45BB-9B76-79F69C5A549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F221-327A-45F6-8A18-061862C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893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3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0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0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20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6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6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5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1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FDD42-741B-45BB-9B76-79F69C5A549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F221-327A-45F6-8A18-061862CF7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2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72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6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68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2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62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8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54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3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44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32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8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18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12/8/2021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2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87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61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7787"/>
            <a:ext cx="739140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2752" y="590550"/>
            <a:ext cx="495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037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85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59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90550"/>
            <a:ext cx="723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Cố định tạm thời xương cẳng tay gãy: dùng 2 nẹp tre hoặc nẹp Crame.</a:t>
            </a:r>
          </a:p>
          <a:p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+ Đặt nẹp ngắn ở phía trước cẳng tay (phía lòng bàn tay) từ bàn tay đến nếp khuỷu.</a:t>
            </a:r>
          </a:p>
          <a:p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+ Đặt nẹp ở phía sau cẳng tay (phía mu bàn tay) từ khớp ngón tay đến mỏm khuỷu.</a:t>
            </a:r>
          </a:p>
          <a:p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+ Buộc một đoạn ở cổ tay và bàn tay, một đoạn ở trên và dưới nếp khuỷu để cố định cẳng tay, bàn tay vào nẹp.</a:t>
            </a:r>
          </a:p>
          <a:p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+ Dùng khăn tam giác hoặc cuộn băng treo cẳng tay ở tư thế gấp 90 độ</a:t>
            </a:r>
            <a:r>
              <a:rPr lang="vi-VN" dirty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58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8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56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971550"/>
            <a:ext cx="39052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2" y="971550"/>
            <a:ext cx="335706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3352" y="441127"/>
            <a:ext cx="511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6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78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52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441155"/>
            <a:ext cx="906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Cố định tạm thời xương cánh tay gãy. Dùng nẹp tre hoặc nẹp Crame: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+ Đặt nẹp ngắn ở mặt trong cánh tay từ nép khuỷu đến hố nách.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+ Đặt nẹp dài ở ngoài cánh tay từ mõm khuỷu đến mỏm vai.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+ Buộc một đoạn ở 1/3 trên cánh tay và khớp vai, một đoạn ở trên và dưới nếp khuỷu để cố định cánh tay vào nẹp.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+ Dùng khăn tam giác hoặc băng cuộn treo cẳng tay ở tư thế gấp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 cuốn vài vòng băng buộc cánh tay vào thân người.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6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7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47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19174"/>
            <a:ext cx="7772400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5622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71750"/>
            <a:ext cx="3829050" cy="226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001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67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41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594055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Cố định tạm thời xương cẳng chân gãy. Dùng nẹp tre hoặc nẹp Crame: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+ Đặt nẹp ở mặt trong và mặt ngoài cẳng chân, từ gót lên tới đùi.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+ Đặt bông đệm vào các đầu xương.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+ Buộc một đoạn ở cổ và bàn chân, một đoạn ở trên và dưới gối, một đoạn ở giữa đùi cố định chi gãy vào nẹp.</a:t>
            </a:r>
          </a:p>
        </p:txBody>
      </p:sp>
    </p:spTree>
    <p:extLst>
      <p:ext uri="{BB962C8B-B14F-4D97-AF65-F5344CB8AC3E}">
        <p14:creationId xmlns:p14="http://schemas.microsoft.com/office/powerpoint/2010/main" val="3540237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6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34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20" y="1047760"/>
            <a:ext cx="5410199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20" y="2952759"/>
            <a:ext cx="5410199" cy="18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6842" y="468406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7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5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26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41129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Cố định tạm thời xương đùi gãy. Dùng ba nẹp tre hoặc ba nẹp Crame:</a:t>
            </a:r>
          </a:p>
          <a:p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+ Đặt nẹp sau từ ngang thắt lưng (trên mào xương chậu) đến gót chân.</a:t>
            </a:r>
          </a:p>
          <a:p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+ Đặt nẹp ngoài từ hố nách đến gót chân.</a:t>
            </a:r>
          </a:p>
          <a:p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+ Đặt nẹp trong từ nép bẹn đến gót chân.</a:t>
            </a:r>
          </a:p>
          <a:p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+ Dùng bông đệm lót vào các đầu xương.</a:t>
            </a:r>
          </a:p>
          <a:p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+ Buộc một đoạn ở cổ chân hoặc bàn chân, một đoạn ở trên và dưới gối, một đoạn ở bẹn , một đoạn ở ngang thắt lưng, một đoạn ở ngang hố nách để cố định chi gãy vào nẹp.</a:t>
            </a:r>
          </a:p>
          <a:p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+ Sau đó buộc chi gãy đã cố định vào chi lành ở cổ chân, gối và đùi trước khi vận chuyển.</a:t>
            </a:r>
          </a:p>
          <a:p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+ Trường hợp cố định bằng nẹp Crame cũng làm tương tự như cố định bằng nẹp tre.</a:t>
            </a:r>
          </a:p>
          <a:p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+ Đối với các trường hợp gãy xương đùi, mặc dù đã được cố định đều phải được vận chuyển bằng cáng cứng.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494</Words>
  <Application>Microsoft Office PowerPoint</Application>
  <PresentationFormat>On-screen Show (16:9)</PresentationFormat>
  <Paragraphs>44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Office Theme</vt:lpstr>
      <vt:lpstr>Slipstream</vt:lpstr>
      <vt:lpstr>1_Slipstream</vt:lpstr>
      <vt:lpstr>2_Slipstream</vt:lpstr>
      <vt:lpstr>3_Slipstream</vt:lpstr>
      <vt:lpstr>4_Slipstream</vt:lpstr>
      <vt:lpstr>5_Slipstream</vt:lpstr>
      <vt:lpstr>6_Slipstream</vt:lpstr>
      <vt:lpstr>7_Slipstream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HAI</dc:creator>
  <cp:lastModifiedBy>THANH HAI</cp:lastModifiedBy>
  <cp:revision>1</cp:revision>
  <dcterms:created xsi:type="dcterms:W3CDTF">2021-12-08T01:51:42Z</dcterms:created>
  <dcterms:modified xsi:type="dcterms:W3CDTF">2021-12-08T01:59:10Z</dcterms:modified>
</cp:coreProperties>
</file>